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2AD"/>
    <a:srgbClr val="B3EBC6"/>
    <a:srgbClr val="FF9900"/>
    <a:srgbClr val="F4AFAA"/>
    <a:srgbClr val="F1ADE7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14" y="24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C2B4-C852-4B94-805D-D123A38C72D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DA2C4-DD40-4E7C-911A-32082D6E830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55241-DB5A-4F15-9640-357312E0FE8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0FBD-ED8C-47AE-BD1D-6D98C989221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8FD3E-C8CF-4D2E-B503-795E6CCC131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19DEF-D43B-4CD3-9409-8707168918A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5C279-D03E-484A-ABE3-66AE3CA4135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3B305-0E00-479D-9A1A-3A8EAD1649D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1660-FC23-4EBD-A440-BB315EBD33C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8FE49-8B61-47AC-9753-62575430DED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F9FC-6FB8-4373-976F-E38432E5693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1B2A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C6DE86E-2F4A-43BE-9F51-1A2C53FEBD6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6019800" cy="2286000"/>
          </a:xfrm>
        </p:spPr>
        <p:txBody>
          <a:bodyPr/>
          <a:lstStyle/>
          <a:p>
            <a:pPr eaLnBrk="1" hangingPunct="1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ผลการดำเนินงาน/โครงการสำคัญ 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ของ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สำนักงานนโยบายและแผนการขนส่งและจราจร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และสำนักงานปลัดกระทรวงคมนาคม 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ประจำเดือนธันวาคม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2556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7696200"/>
            <a:ext cx="2971800" cy="144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สำนักนโยบายและยุทธศาสตร์ </a:t>
            </a:r>
          </a:p>
          <a:p>
            <a:pPr algn="l" eaLnBrk="1" hangingPunct="1">
              <a:lnSpc>
                <a:spcPct val="90000"/>
              </a:lnSpc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สำนักงานปลัดกระทรวงคมนาคม</a:t>
            </a:r>
          </a:p>
          <a:p>
            <a:pPr algn="l" eaLnBrk="1" hangingPunct="1">
              <a:lnSpc>
                <a:spcPct val="90000"/>
              </a:lnSpc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กุมภาพันธ์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255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7</a:t>
            </a:r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l" eaLnBrk="1" hangingPunct="1">
              <a:lnSpc>
                <a:spcPct val="90000"/>
              </a:lnSpc>
            </a:pPr>
            <a:endParaRPr lang="th-TH" b="1" dirty="0" smtClean="0"/>
          </a:p>
        </p:txBody>
      </p:sp>
      <p:pic>
        <p:nvPicPr>
          <p:cNvPr id="2052" name="Picture 4" descr="OT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0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Picture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00600"/>
            <a:ext cx="68580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ผลการดำเนินงาน/โครงการสำคัญ  ของ สำนักงานนโยบายและแผนการขนส่งและจราจร และสำนักงานปลัดกระทรวงคมนาคม  ประจำเดือนธันวาคม 2556</vt:lpstr>
    </vt:vector>
  </TitlesOfParts>
  <Company>Area 51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ผลการดำเนินงาน/โครงการสำคัญ  ด้านการขนส่งทางน้ำของกระทรวงคมนาคม ประจำเดือน พฤศจิกายน 2552</dc:title>
  <dc:creator>warayu.p</dc:creator>
  <cp:lastModifiedBy>User</cp:lastModifiedBy>
  <cp:revision>64</cp:revision>
  <cp:lastPrinted>2013-07-08T08:10:49Z</cp:lastPrinted>
  <dcterms:created xsi:type="dcterms:W3CDTF">2009-12-13T11:16:58Z</dcterms:created>
  <dcterms:modified xsi:type="dcterms:W3CDTF">2014-02-11T03:51:00Z</dcterms:modified>
</cp:coreProperties>
</file>